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2"/>
    <p:sldMasterId id="2147483653" r:id="rId3"/>
    <p:sldMasterId id="2147483655" r:id="rId4"/>
    <p:sldMasterId id="2147483657" r:id="rId5"/>
  </p:sldMasterIdLst>
  <p:notesMasterIdLst>
    <p:notesMasterId r:id="rId19"/>
  </p:notesMasterIdLst>
  <p:sldIdLst>
    <p:sldId id="350" r:id="rId6"/>
    <p:sldId id="351" r:id="rId7"/>
    <p:sldId id="352" r:id="rId8"/>
    <p:sldId id="334" r:id="rId9"/>
    <p:sldId id="333" r:id="rId10"/>
    <p:sldId id="336" r:id="rId11"/>
    <p:sldId id="353" r:id="rId12"/>
    <p:sldId id="357" r:id="rId13"/>
    <p:sldId id="345" r:id="rId14"/>
    <p:sldId id="338" r:id="rId15"/>
    <p:sldId id="340" r:id="rId16"/>
    <p:sldId id="355" r:id="rId17"/>
    <p:sldId id="356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8" autoAdjust="0"/>
    <p:restoredTop sz="84982" autoAdjust="0"/>
  </p:normalViewPr>
  <p:slideViewPr>
    <p:cSldViewPr snapToGrid="0" showGuides="1">
      <p:cViewPr varScale="1">
        <p:scale>
          <a:sx n="52" d="100"/>
          <a:sy n="52" d="100"/>
        </p:scale>
        <p:origin x="341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570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770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52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2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9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AA4AF-B0AE-42C7-9AD8-C74E868F58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4191000"/>
            <a:ext cx="12191999" cy="2228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91584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25433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77353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3046420" y="2657475"/>
            <a:ext cx="3046420" cy="2895600"/>
          </a:xfrm>
          <a:prstGeom prst="rect">
            <a:avLst/>
          </a:prstGeom>
        </p:spPr>
      </p:sp>
      <p:sp>
        <p:nvSpPr>
          <p:cNvPr id="7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6096000" y="2657475"/>
            <a:ext cx="3046420" cy="2895600"/>
          </a:xfrm>
          <a:prstGeom prst="rect">
            <a:avLst/>
          </a:prstGeom>
        </p:spPr>
      </p:sp>
      <p:sp>
        <p:nvSpPr>
          <p:cNvPr id="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9142420" y="2657475"/>
            <a:ext cx="3046420" cy="2895600"/>
          </a:xfrm>
          <a:prstGeom prst="rect">
            <a:avLst/>
          </a:prstGeom>
        </p:spPr>
      </p:sp>
      <p:sp>
        <p:nvSpPr>
          <p:cNvPr id="9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0" y="2657475"/>
            <a:ext cx="3046420" cy="2895600"/>
          </a:xfrm>
          <a:prstGeom prst="rect">
            <a:avLst/>
          </a:prstGeom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632" y="1180214"/>
            <a:ext cx="11031728" cy="592602"/>
          </a:xfrm>
        </p:spPr>
        <p:txBody>
          <a:bodyPr anchor="t">
            <a:normAutofit/>
          </a:bodyPr>
          <a:lstStyle>
            <a:lvl1pPr algn="ctr">
              <a:lnSpc>
                <a:spcPct val="85000"/>
              </a:lnSpc>
              <a:defRPr sz="3500" b="1" cap="none" baseline="0">
                <a:solidFill>
                  <a:schemeClr val="tx2"/>
                </a:solidFill>
                <a:latin typeface="Roboto"/>
              </a:defRPr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SubTitle</a:t>
            </a:r>
            <a:r>
              <a:rPr lang="en-US" dirty="0"/>
              <a:t> Style 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1632" y="1785039"/>
            <a:ext cx="11031728" cy="440343"/>
          </a:xfrm>
        </p:spPr>
        <p:txBody>
          <a:bodyPr>
            <a:normAutofit/>
          </a:bodyPr>
          <a:lstStyle>
            <a:lvl1pPr marL="0" indent="0" algn="ctr">
              <a:buNone/>
              <a:defRPr sz="2000" b="0" spc="0">
                <a:solidFill>
                  <a:schemeClr val="tx1"/>
                </a:solidFill>
                <a:latin typeface="Roboto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 userDrawn="1"/>
        </p:nvGrpSpPr>
        <p:grpSpPr bwMode="auto">
          <a:xfrm>
            <a:off x="11003730" y="470345"/>
            <a:ext cx="575227" cy="574580"/>
            <a:chOff x="2059" y="383"/>
            <a:chExt cx="3558" cy="3554"/>
          </a:xfrm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grpSpPr>
        <p:sp>
          <p:nvSpPr>
            <p:cNvPr id="18" name="Freeform 5"/>
            <p:cNvSpPr/>
            <p:nvPr/>
          </p:nvSpPr>
          <p:spPr bwMode="auto">
            <a:xfrm>
              <a:off x="2570" y="383"/>
              <a:ext cx="2535" cy="530"/>
            </a:xfrm>
            <a:custGeom>
              <a:avLst/>
              <a:gdLst>
                <a:gd name="T0" fmla="*/ 1071 w 1071"/>
                <a:gd name="T1" fmla="*/ 224 h 224"/>
                <a:gd name="T2" fmla="*/ 535 w 1071"/>
                <a:gd name="T3" fmla="*/ 0 h 224"/>
                <a:gd name="T4" fmla="*/ 0 w 1071"/>
                <a:gd name="T5" fmla="*/ 224 h 224"/>
                <a:gd name="T6" fmla="*/ 1071 w 1071"/>
                <a:gd name="T7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1" h="224">
                  <a:moveTo>
                    <a:pt x="1071" y="224"/>
                  </a:moveTo>
                  <a:cubicBezTo>
                    <a:pt x="935" y="86"/>
                    <a:pt x="745" y="0"/>
                    <a:pt x="535" y="0"/>
                  </a:cubicBezTo>
                  <a:cubicBezTo>
                    <a:pt x="326" y="0"/>
                    <a:pt x="136" y="86"/>
                    <a:pt x="0" y="224"/>
                  </a:cubicBezTo>
                  <a:cubicBezTo>
                    <a:pt x="322" y="224"/>
                    <a:pt x="764" y="224"/>
                    <a:pt x="1071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2234" y="1154"/>
              <a:ext cx="3359" cy="2783"/>
            </a:xfrm>
            <a:custGeom>
              <a:avLst/>
              <a:gdLst>
                <a:gd name="T0" fmla="*/ 1396 w 1419"/>
                <a:gd name="T1" fmla="*/ 203 h 1176"/>
                <a:gd name="T2" fmla="*/ 749 w 1419"/>
                <a:gd name="T3" fmla="*/ 203 h 1176"/>
                <a:gd name="T4" fmla="*/ 701 w 1419"/>
                <a:gd name="T5" fmla="*/ 222 h 1176"/>
                <a:gd name="T6" fmla="*/ 632 w 1419"/>
                <a:gd name="T7" fmla="*/ 152 h 1176"/>
                <a:gd name="T8" fmla="*/ 749 w 1419"/>
                <a:gd name="T9" fmla="*/ 102 h 1176"/>
                <a:gd name="T10" fmla="*/ 1355 w 1419"/>
                <a:gd name="T11" fmla="*/ 102 h 1176"/>
                <a:gd name="T12" fmla="*/ 1297 w 1419"/>
                <a:gd name="T13" fmla="*/ 0 h 1176"/>
                <a:gd name="T14" fmla="*/ 58 w 1419"/>
                <a:gd name="T15" fmla="*/ 0 h 1176"/>
                <a:gd name="T16" fmla="*/ 0 w 1419"/>
                <a:gd name="T17" fmla="*/ 102 h 1176"/>
                <a:gd name="T18" fmla="*/ 561 w 1419"/>
                <a:gd name="T19" fmla="*/ 102 h 1176"/>
                <a:gd name="T20" fmla="*/ 561 w 1419"/>
                <a:gd name="T21" fmla="*/ 1167 h 1176"/>
                <a:gd name="T22" fmla="*/ 662 w 1419"/>
                <a:gd name="T23" fmla="*/ 1176 h 1176"/>
                <a:gd name="T24" fmla="*/ 662 w 1419"/>
                <a:gd name="T25" fmla="*/ 305 h 1176"/>
                <a:gd name="T26" fmla="*/ 1419 w 1419"/>
                <a:gd name="T27" fmla="*/ 305 h 1176"/>
                <a:gd name="T28" fmla="*/ 1396 w 1419"/>
                <a:gd name="T29" fmla="*/ 20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9" h="1176">
                  <a:moveTo>
                    <a:pt x="1396" y="203"/>
                  </a:moveTo>
                  <a:cubicBezTo>
                    <a:pt x="1167" y="203"/>
                    <a:pt x="821" y="203"/>
                    <a:pt x="749" y="203"/>
                  </a:cubicBezTo>
                  <a:cubicBezTo>
                    <a:pt x="736" y="215"/>
                    <a:pt x="719" y="222"/>
                    <a:pt x="701" y="222"/>
                  </a:cubicBezTo>
                  <a:cubicBezTo>
                    <a:pt x="663" y="222"/>
                    <a:pt x="632" y="191"/>
                    <a:pt x="632" y="152"/>
                  </a:cubicBezTo>
                  <a:cubicBezTo>
                    <a:pt x="632" y="92"/>
                    <a:pt x="704" y="60"/>
                    <a:pt x="749" y="102"/>
                  </a:cubicBezTo>
                  <a:cubicBezTo>
                    <a:pt x="819" y="102"/>
                    <a:pt x="1126" y="102"/>
                    <a:pt x="1355" y="102"/>
                  </a:cubicBezTo>
                  <a:cubicBezTo>
                    <a:pt x="1338" y="66"/>
                    <a:pt x="1319" y="32"/>
                    <a:pt x="1297" y="0"/>
                  </a:cubicBezTo>
                  <a:cubicBezTo>
                    <a:pt x="967" y="0"/>
                    <a:pt x="412" y="0"/>
                    <a:pt x="58" y="0"/>
                  </a:cubicBezTo>
                  <a:cubicBezTo>
                    <a:pt x="36" y="32"/>
                    <a:pt x="17" y="66"/>
                    <a:pt x="0" y="102"/>
                  </a:cubicBezTo>
                  <a:cubicBezTo>
                    <a:pt x="221" y="102"/>
                    <a:pt x="498" y="102"/>
                    <a:pt x="561" y="102"/>
                  </a:cubicBezTo>
                  <a:cubicBezTo>
                    <a:pt x="561" y="341"/>
                    <a:pt x="561" y="814"/>
                    <a:pt x="561" y="1167"/>
                  </a:cubicBezTo>
                  <a:cubicBezTo>
                    <a:pt x="594" y="1172"/>
                    <a:pt x="628" y="1176"/>
                    <a:pt x="662" y="1176"/>
                  </a:cubicBezTo>
                  <a:cubicBezTo>
                    <a:pt x="662" y="853"/>
                    <a:pt x="662" y="389"/>
                    <a:pt x="662" y="305"/>
                  </a:cubicBezTo>
                  <a:cubicBezTo>
                    <a:pt x="810" y="305"/>
                    <a:pt x="1181" y="305"/>
                    <a:pt x="1419" y="305"/>
                  </a:cubicBezTo>
                  <a:cubicBezTo>
                    <a:pt x="1413" y="270"/>
                    <a:pt x="1406" y="236"/>
                    <a:pt x="1396" y="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3792" y="1431"/>
              <a:ext cx="179" cy="168"/>
            </a:xfrm>
            <a:custGeom>
              <a:avLst/>
              <a:gdLst>
                <a:gd name="T0" fmla="*/ 40 w 76"/>
                <a:gd name="T1" fmla="*/ 68 h 71"/>
                <a:gd name="T2" fmla="*/ 76 w 76"/>
                <a:gd name="T3" fmla="*/ 35 h 71"/>
                <a:gd name="T4" fmla="*/ 40 w 76"/>
                <a:gd name="T5" fmla="*/ 3 h 71"/>
                <a:gd name="T6" fmla="*/ 40 w 76"/>
                <a:gd name="T7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1">
                  <a:moveTo>
                    <a:pt x="40" y="68"/>
                  </a:moveTo>
                  <a:cubicBezTo>
                    <a:pt x="61" y="71"/>
                    <a:pt x="76" y="54"/>
                    <a:pt x="76" y="35"/>
                  </a:cubicBezTo>
                  <a:cubicBezTo>
                    <a:pt x="76" y="17"/>
                    <a:pt x="60" y="0"/>
                    <a:pt x="40" y="3"/>
                  </a:cubicBezTo>
                  <a:cubicBezTo>
                    <a:pt x="0" y="7"/>
                    <a:pt x="0" y="64"/>
                    <a:pt x="40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2059" y="1635"/>
              <a:ext cx="1261" cy="2229"/>
            </a:xfrm>
            <a:custGeom>
              <a:avLst/>
              <a:gdLst>
                <a:gd name="T0" fmla="*/ 533 w 533"/>
                <a:gd name="T1" fmla="*/ 0 h 942"/>
                <a:gd name="T2" fmla="*/ 33 w 533"/>
                <a:gd name="T3" fmla="*/ 0 h 942"/>
                <a:gd name="T4" fmla="*/ 10 w 533"/>
                <a:gd name="T5" fmla="*/ 102 h 942"/>
                <a:gd name="T6" fmla="*/ 361 w 533"/>
                <a:gd name="T7" fmla="*/ 102 h 942"/>
                <a:gd name="T8" fmla="*/ 478 w 533"/>
                <a:gd name="T9" fmla="*/ 153 h 942"/>
                <a:gd name="T10" fmla="*/ 361 w 533"/>
                <a:gd name="T11" fmla="*/ 204 h 942"/>
                <a:gd name="T12" fmla="*/ 1 w 533"/>
                <a:gd name="T13" fmla="*/ 204 h 942"/>
                <a:gd name="T14" fmla="*/ 0 w 533"/>
                <a:gd name="T15" fmla="*/ 222 h 942"/>
                <a:gd name="T16" fmla="*/ 533 w 533"/>
                <a:gd name="T17" fmla="*/ 942 h 942"/>
                <a:gd name="T18" fmla="*/ 533 w 533"/>
                <a:gd name="T19" fmla="*/ 0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3" h="942">
                  <a:moveTo>
                    <a:pt x="5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33"/>
                    <a:pt x="16" y="67"/>
                    <a:pt x="10" y="102"/>
                  </a:cubicBezTo>
                  <a:cubicBezTo>
                    <a:pt x="361" y="102"/>
                    <a:pt x="361" y="102"/>
                    <a:pt x="361" y="102"/>
                  </a:cubicBezTo>
                  <a:cubicBezTo>
                    <a:pt x="406" y="60"/>
                    <a:pt x="478" y="93"/>
                    <a:pt x="478" y="153"/>
                  </a:cubicBezTo>
                  <a:cubicBezTo>
                    <a:pt x="478" y="213"/>
                    <a:pt x="405" y="245"/>
                    <a:pt x="361" y="204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1" y="210"/>
                    <a:pt x="0" y="216"/>
                    <a:pt x="0" y="222"/>
                  </a:cubicBezTo>
                  <a:cubicBezTo>
                    <a:pt x="0" y="561"/>
                    <a:pt x="224" y="848"/>
                    <a:pt x="533" y="942"/>
                  </a:cubicBezTo>
                  <a:cubicBezTo>
                    <a:pt x="533" y="603"/>
                    <a:pt x="533" y="136"/>
                    <a:pt x="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4042" y="2117"/>
              <a:ext cx="1575" cy="1811"/>
            </a:xfrm>
            <a:custGeom>
              <a:avLst/>
              <a:gdLst>
                <a:gd name="T0" fmla="*/ 0 w 665"/>
                <a:gd name="T1" fmla="*/ 0 h 765"/>
                <a:gd name="T2" fmla="*/ 0 w 665"/>
                <a:gd name="T3" fmla="*/ 765 h 765"/>
                <a:gd name="T4" fmla="*/ 102 w 665"/>
                <a:gd name="T5" fmla="*/ 745 h 765"/>
                <a:gd name="T6" fmla="*/ 102 w 665"/>
                <a:gd name="T7" fmla="*/ 178 h 765"/>
                <a:gd name="T8" fmla="*/ 83 w 665"/>
                <a:gd name="T9" fmla="*/ 131 h 765"/>
                <a:gd name="T10" fmla="*/ 203 w 665"/>
                <a:gd name="T11" fmla="*/ 83 h 765"/>
                <a:gd name="T12" fmla="*/ 203 w 665"/>
                <a:gd name="T13" fmla="*/ 178 h 765"/>
                <a:gd name="T14" fmla="*/ 203 w 665"/>
                <a:gd name="T15" fmla="*/ 712 h 765"/>
                <a:gd name="T16" fmla="*/ 665 w 665"/>
                <a:gd name="T17" fmla="*/ 18 h 765"/>
                <a:gd name="T18" fmla="*/ 664 w 665"/>
                <a:gd name="T19" fmla="*/ 0 h 765"/>
                <a:gd name="T20" fmla="*/ 0 w 665"/>
                <a:gd name="T21" fmla="*/ 0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765">
                  <a:moveTo>
                    <a:pt x="0" y="0"/>
                  </a:moveTo>
                  <a:cubicBezTo>
                    <a:pt x="0" y="765"/>
                    <a:pt x="0" y="765"/>
                    <a:pt x="0" y="765"/>
                  </a:cubicBezTo>
                  <a:cubicBezTo>
                    <a:pt x="35" y="761"/>
                    <a:pt x="68" y="754"/>
                    <a:pt x="102" y="745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90" y="166"/>
                    <a:pt x="83" y="149"/>
                    <a:pt x="83" y="131"/>
                  </a:cubicBezTo>
                  <a:cubicBezTo>
                    <a:pt x="83" y="69"/>
                    <a:pt x="160" y="37"/>
                    <a:pt x="203" y="83"/>
                  </a:cubicBezTo>
                  <a:cubicBezTo>
                    <a:pt x="228" y="110"/>
                    <a:pt x="228" y="151"/>
                    <a:pt x="203" y="178"/>
                  </a:cubicBezTo>
                  <a:cubicBezTo>
                    <a:pt x="203" y="712"/>
                    <a:pt x="203" y="712"/>
                    <a:pt x="203" y="712"/>
                  </a:cubicBezTo>
                  <a:cubicBezTo>
                    <a:pt x="474" y="599"/>
                    <a:pt x="665" y="331"/>
                    <a:pt x="665" y="18"/>
                  </a:cubicBezTo>
                  <a:cubicBezTo>
                    <a:pt x="665" y="12"/>
                    <a:pt x="664" y="6"/>
                    <a:pt x="664" y="0"/>
                  </a:cubicBezTo>
                  <a:cubicBezTo>
                    <a:pt x="448" y="0"/>
                    <a:pt x="6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2946" y="1892"/>
              <a:ext cx="159" cy="209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4324" y="2323"/>
              <a:ext cx="159" cy="208"/>
            </a:xfrm>
            <a:custGeom>
              <a:avLst/>
              <a:gdLst>
                <a:gd name="T0" fmla="*/ 67 w 67"/>
                <a:gd name="T1" fmla="*/ 44 h 88"/>
                <a:gd name="T2" fmla="*/ 0 w 67"/>
                <a:gd name="T3" fmla="*/ 44 h 88"/>
                <a:gd name="T4" fmla="*/ 67 w 67"/>
                <a:gd name="T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88">
                  <a:moveTo>
                    <a:pt x="67" y="44"/>
                  </a:moveTo>
                  <a:cubicBezTo>
                    <a:pt x="67" y="0"/>
                    <a:pt x="0" y="0"/>
                    <a:pt x="0" y="44"/>
                  </a:cubicBezTo>
                  <a:cubicBezTo>
                    <a:pt x="0" y="88"/>
                    <a:pt x="67" y="88"/>
                    <a:pt x="6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charset="0"/>
              </a:defRPr>
            </a:lvl1pPr>
            <a:lvl2pPr>
              <a:defRPr>
                <a:latin typeface="Source Sans Pro Light" charset="0"/>
              </a:defRPr>
            </a:lvl2pPr>
            <a:lvl3pPr>
              <a:defRPr>
                <a:latin typeface="Source Sans Pro Light" charset="0"/>
              </a:defRPr>
            </a:lvl3pPr>
            <a:lvl4pPr>
              <a:defRPr>
                <a:latin typeface="Source Sans Pro Light" charset="0"/>
              </a:defRPr>
            </a:lvl4pPr>
            <a:lvl5pPr>
              <a:defRPr>
                <a:latin typeface="Source Sans Pro Light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1375">
            <a:off x="2057400" y="-529674"/>
            <a:ext cx="8077200" cy="79173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5569">
            <a:off x="1034716" y="1655146"/>
            <a:ext cx="3619338" cy="3547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2488">
            <a:off x="5036060" y="1384206"/>
            <a:ext cx="2100678" cy="2059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102420" y="2571901"/>
            <a:ext cx="1952753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1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ctr" defTabSz="2286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171450" indent="-171450" algn="l" defTabSz="228600" rtl="0" eaLnBrk="1" latinLnBrk="0" hangingPunct="1">
        <a:spcBef>
          <a:spcPct val="20000"/>
        </a:spcBef>
        <a:buFont typeface="Arial" panose="020B0604020202020204"/>
        <a:buChar char="•"/>
        <a:defRPr sz="1600" kern="1200">
          <a:solidFill>
            <a:schemeClr val="tx1"/>
          </a:solidFill>
          <a:latin typeface="Lato Regular"/>
          <a:ea typeface="+mn-ea"/>
          <a:cs typeface="Lato Regular"/>
        </a:defRPr>
      </a:lvl1pPr>
      <a:lvl2pPr marL="371475" indent="-142875" algn="l" defTabSz="228600" rtl="0" eaLnBrk="1" latinLnBrk="0" hangingPunct="1">
        <a:spcBef>
          <a:spcPct val="20000"/>
        </a:spcBef>
        <a:buFont typeface="Arial" panose="020B0604020202020204"/>
        <a:buChar char="–"/>
        <a:defRPr sz="1400" kern="1200">
          <a:solidFill>
            <a:schemeClr val="tx1"/>
          </a:solidFill>
          <a:latin typeface="Lato Regular"/>
          <a:ea typeface="+mn-ea"/>
          <a:cs typeface="Lato Regular"/>
        </a:defRPr>
      </a:lvl2pPr>
      <a:lvl3pPr marL="571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200" kern="1200">
          <a:solidFill>
            <a:schemeClr val="tx1"/>
          </a:solidFill>
          <a:latin typeface="Lato Regular"/>
          <a:ea typeface="+mn-ea"/>
          <a:cs typeface="Lato Regular"/>
        </a:defRPr>
      </a:lvl3pPr>
      <a:lvl4pPr marL="800100" indent="-114300" algn="l" defTabSz="228600" rtl="0" eaLnBrk="1" latinLnBrk="0" hangingPunct="1">
        <a:spcBef>
          <a:spcPct val="20000"/>
        </a:spcBef>
        <a:buFont typeface="Arial" panose="020B0604020202020204"/>
        <a:buChar char="–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4pPr>
      <a:lvl5pPr marL="1028700" indent="-114300" algn="l" defTabSz="228600" rtl="0" eaLnBrk="1" latinLnBrk="0" hangingPunct="1">
        <a:spcBef>
          <a:spcPct val="20000"/>
        </a:spcBef>
        <a:buFont typeface="Arial" panose="020B0604020202020204"/>
        <a:buChar char="»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5pPr>
      <a:lvl6pPr marL="12573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224" y="778253"/>
            <a:ext cx="10863072" cy="1019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356" y="2057400"/>
            <a:ext cx="10860158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ubtitle 2"/>
          <p:cNvSpPr txBox="1"/>
          <p:nvPr userDrawn="1"/>
        </p:nvSpPr>
        <p:spPr>
          <a:xfrm>
            <a:off x="649224" y="344364"/>
            <a:ext cx="10860290" cy="3639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b="1" kern="1200" spc="0">
                <a:solidFill>
                  <a:schemeClr val="accent1"/>
                </a:solidFill>
                <a:latin typeface="Roboto"/>
                <a:ea typeface="Roboto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200" kern="1200">
                <a:solidFill>
                  <a:schemeClr val="accent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200" kern="1200">
                <a:solidFill>
                  <a:schemeClr val="accent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bold.</a:t>
            </a:r>
            <a:endParaRPr lang="en-US" b="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kern="1200">
          <a:solidFill>
            <a:schemeClr val="tx2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45720" indent="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anose="020B0503020204020204" pitchFamily="34" charset="0"/>
        <a:buNone/>
        <a:defRPr sz="22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27432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None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54864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None/>
        <a:defRPr sz="18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82296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None/>
        <a:defRPr sz="16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109728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None/>
        <a:defRPr sz="16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C07A-730B-4BD5-910B-545DCD7BC731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 spd="slow" advTm="2000">
    <p:cover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06873" y="-790904"/>
            <a:ext cx="1613746" cy="158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85127" y="6067096"/>
            <a:ext cx="1613746" cy="15818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7" r:id="rId9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94745" y="2797952"/>
            <a:ext cx="4596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/>
                </a:solidFill>
              </a:rPr>
              <a:t>图形学第四次研讨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848066" y="2590265"/>
            <a:ext cx="628235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64"/>
          <p:cNvSpPr/>
          <p:nvPr/>
        </p:nvSpPr>
        <p:spPr>
          <a:xfrm>
            <a:off x="5107816" y="4477162"/>
            <a:ext cx="1987400" cy="93373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2"/>
                </a:solidFill>
              </a:rPr>
              <a:t>主讲：李鑫，</a:t>
            </a:r>
            <a:endParaRPr lang="en-US" altLang="zh-CN" sz="1400" dirty="0">
              <a:solidFill>
                <a:schemeClr val="tx2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2"/>
                </a:solidFill>
              </a:rPr>
              <a:t>钟昊，李雨峤</a:t>
            </a:r>
            <a:endParaRPr lang="en-US" altLang="zh-CN" sz="1400" dirty="0">
              <a:solidFill>
                <a:schemeClr val="tx2"/>
              </a:solidFill>
            </a:endParaRPr>
          </a:p>
          <a:p>
            <a:pPr algn="ctr"/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2" name="Shire Music - Main Theme">
            <a:hlinkClick r:id="" action="ppaction://media"/>
            <a:extLst>
              <a:ext uri="{FF2B5EF4-FFF2-40B4-BE49-F238E27FC236}">
                <a16:creationId xmlns:a16="http://schemas.microsoft.com/office/drawing/2014/main" id="{201E8BD5-C79C-4A48-8B02-374860083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93875" y="-612775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6BFEFF5-A782-45EE-9D81-985E8940117B}"/>
              </a:ext>
            </a:extLst>
          </p:cNvPr>
          <p:cNvSpPr txBox="1"/>
          <p:nvPr/>
        </p:nvSpPr>
        <p:spPr>
          <a:xfrm>
            <a:off x="4884085" y="1630352"/>
            <a:ext cx="2653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/>
              <a:t>GROUP 6</a:t>
            </a:r>
            <a:endParaRPr lang="zh-CN" altLang="en-US" sz="4800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7"/>
          <p:cNvSpPr txBox="1"/>
          <p:nvPr/>
        </p:nvSpPr>
        <p:spPr>
          <a:xfrm>
            <a:off x="2852102" y="404308"/>
            <a:ext cx="6487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3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镜面</a:t>
            </a: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反射光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EF21E2E2-043E-4824-B341-9629DE1DC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22" y="2561297"/>
            <a:ext cx="3408003" cy="266651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0E05F52-B1AD-4F4E-9AEB-FC54387E7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709" y="2550690"/>
            <a:ext cx="3261951" cy="250630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B92B74A-CABC-4303-9982-E80BF4D13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839" y="2550690"/>
            <a:ext cx="3708870" cy="26771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526D72-7116-44D1-8DE7-B61F4F787C2E}"/>
              </a:ext>
            </a:extLst>
          </p:cNvPr>
          <p:cNvSpPr txBox="1"/>
          <p:nvPr/>
        </p:nvSpPr>
        <p:spPr>
          <a:xfrm>
            <a:off x="765022" y="1232761"/>
            <a:ext cx="10237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Pow(max(dot(</a:t>
            </a:r>
            <a:r>
              <a:rPr lang="en-US" altLang="zh-CN" sz="3600" dirty="0" err="1"/>
              <a:t>halfVector,surfacenormal</a:t>
            </a:r>
            <a:r>
              <a:rPr lang="en-US" altLang="zh-CN" sz="3600" dirty="0"/>
              <a:t>),0),shininess)</a:t>
            </a:r>
          </a:p>
          <a:p>
            <a:r>
              <a:rPr lang="en-US" altLang="zh-CN" sz="3600" dirty="0"/>
              <a:t>*</a:t>
            </a:r>
            <a:r>
              <a:rPr lang="en-US" altLang="zh-CN" sz="3600" dirty="0" err="1"/>
              <a:t>specularFactor</a:t>
            </a:r>
            <a:endParaRPr lang="zh-CN" altLang="en-US" sz="3600" dirty="0"/>
          </a:p>
        </p:txBody>
      </p:sp>
    </p:spTree>
  </p:cSld>
  <p:clrMapOvr>
    <a:masterClrMapping/>
  </p:clrMapOvr>
  <p:transition spd="slow" advClick="0" advTm="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17"/>
          <p:cNvSpPr txBox="1"/>
          <p:nvPr/>
        </p:nvSpPr>
        <p:spPr>
          <a:xfrm>
            <a:off x="750033" y="126721"/>
            <a:ext cx="6487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材质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924484" y="1448423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22107F3-BF4C-4C1E-B9FA-7744F1E56675}"/>
              </a:ext>
            </a:extLst>
          </p:cNvPr>
          <p:cNvSpPr txBox="1"/>
          <p:nvPr/>
        </p:nvSpPr>
        <p:spPr>
          <a:xfrm>
            <a:off x="1246559" y="1848724"/>
            <a:ext cx="179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桌面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410DC2-6386-41A2-ABF3-57C13CB80F2A}"/>
              </a:ext>
            </a:extLst>
          </p:cNvPr>
          <p:cNvSpPr txBox="1"/>
          <p:nvPr/>
        </p:nvSpPr>
        <p:spPr>
          <a:xfrm>
            <a:off x="7889276" y="1709709"/>
            <a:ext cx="224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电脑屏幕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7460F0-2D4E-4659-BE89-5631486C0BF5}"/>
              </a:ext>
            </a:extLst>
          </p:cNvPr>
          <p:cNvSpPr txBox="1"/>
          <p:nvPr/>
        </p:nvSpPr>
        <p:spPr>
          <a:xfrm>
            <a:off x="4522207" y="1709709"/>
            <a:ext cx="139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地板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27ACAF-BB63-4404-A5DF-57C20195F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931" y="2279420"/>
            <a:ext cx="2454428" cy="33912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A8FD6F-7CF6-43E6-85D9-1B3588768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99" y="2368471"/>
            <a:ext cx="2989733" cy="30327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E6E08D-9C19-4835-9AD2-B46AEDC13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0" y="2368470"/>
            <a:ext cx="2642286" cy="28645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6839E3-F63B-470D-9870-01CD1D5F88CB}"/>
              </a:ext>
            </a:extLst>
          </p:cNvPr>
          <p:cNvSpPr txBox="1"/>
          <p:nvPr/>
        </p:nvSpPr>
        <p:spPr>
          <a:xfrm>
            <a:off x="620980" y="5527345"/>
            <a:ext cx="3230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specularFactor:0.5</a:t>
            </a:r>
          </a:p>
          <a:p>
            <a:r>
              <a:rPr lang="en-US" altLang="zh-CN" sz="2800" dirty="0"/>
              <a:t>Shininess:30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E0A4DA-7AF2-4BC2-8333-3C37D1320B3F}"/>
              </a:ext>
            </a:extLst>
          </p:cNvPr>
          <p:cNvSpPr txBox="1"/>
          <p:nvPr/>
        </p:nvSpPr>
        <p:spPr>
          <a:xfrm>
            <a:off x="3993931" y="5850510"/>
            <a:ext cx="2810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specularFactor:0</a:t>
            </a:r>
          </a:p>
          <a:p>
            <a:r>
              <a:rPr lang="en-US" altLang="zh-CN" sz="2800" dirty="0"/>
              <a:t>Shininess:100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71753A-0BD2-4790-BFF7-176767055A7B}"/>
              </a:ext>
            </a:extLst>
          </p:cNvPr>
          <p:cNvSpPr txBox="1"/>
          <p:nvPr/>
        </p:nvSpPr>
        <p:spPr>
          <a:xfrm>
            <a:off x="7727499" y="5670712"/>
            <a:ext cx="32305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specularFactor:1</a:t>
            </a:r>
          </a:p>
          <a:p>
            <a:r>
              <a:rPr lang="en-US" altLang="zh-CN" sz="3200" dirty="0"/>
              <a:t>Shininess:100</a:t>
            </a:r>
          </a:p>
        </p:txBody>
      </p:sp>
    </p:spTree>
  </p:cSld>
  <p:clrMapOvr>
    <a:masterClrMapping/>
  </p:clrMapOvr>
  <p:transition spd="slow" advClick="0" advTm="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04</a:t>
            </a:r>
            <a:endParaRPr lang="zh-CN" altLang="en-US" sz="4000" b="1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2934" y="35999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</a:rPr>
              <a:t>演示部分</a:t>
            </a:r>
            <a:endParaRPr lang="en-US" altLang="zh-CN" sz="3200" dirty="0">
              <a:solidFill>
                <a:schemeClr val="tx2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64921" y="1256873"/>
            <a:ext cx="2262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</a:rPr>
              <a:t>2019</a:t>
            </a:r>
            <a:endParaRPr lang="zh-CN" altLang="en-US" sz="8000" b="1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97598" y="2797952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chemeClr val="tx2"/>
                </a:solidFill>
              </a:rPr>
              <a:t>感谢聆听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5848066" y="2590265"/>
            <a:ext cx="49586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867401" y="114225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01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9465" y="10374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纹理</a:t>
            </a:r>
          </a:p>
        </p:txBody>
      </p:sp>
      <p:sp>
        <p:nvSpPr>
          <p:cNvPr id="17" name="矩形 1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789466" y="1696868"/>
            <a:ext cx="35200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textures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933688" y="1618144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867401" y="242495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02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29846" y="3579169"/>
            <a:ext cx="794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材质</a:t>
            </a:r>
            <a:endParaRPr lang="en-US" altLang="zh-CN" sz="2400" dirty="0">
              <a:solidFill>
                <a:schemeClr val="tx2"/>
              </a:solidFill>
            </a:endParaRPr>
          </a:p>
        </p:txBody>
      </p:sp>
      <p:sp>
        <p:nvSpPr>
          <p:cNvPr id="28" name="矩形 2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829847" y="4238582"/>
            <a:ext cx="35200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/>
              <a:t>specularFactor</a:t>
            </a:r>
            <a:endParaRPr lang="en-US" altLang="zh-CN" sz="1100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6974069" y="4159858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5867401" y="370765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03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33" name="矩形 3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789465" y="2967725"/>
            <a:ext cx="35200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Light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6933687" y="2889001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5867401" y="499035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04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sp>
        <p:nvSpPr>
          <p:cNvPr id="44" name="矩形 43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789466" y="5544968"/>
            <a:ext cx="35200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show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6933688" y="5466244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696251" y="3925185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787111" y="2812596"/>
            <a:ext cx="21145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3200" dirty="0">
                <a:solidFill>
                  <a:schemeClr val="tx2"/>
                </a:solidFill>
              </a:rPr>
              <a:t>目录</a:t>
            </a:r>
            <a:endParaRPr lang="en-US" altLang="zh-CN" sz="3200" dirty="0">
              <a:solidFill>
                <a:schemeClr val="tx2"/>
              </a:solidFill>
            </a:endParaRPr>
          </a:p>
          <a:p>
            <a:pPr lvl="0" algn="ctr"/>
            <a:r>
              <a:rPr lang="en-US" altLang="zh-CN" sz="3200" dirty="0"/>
              <a:t>CONTNET</a:t>
            </a:r>
            <a:endParaRPr lang="zh-CN" altLang="en-US" sz="3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7C629D3-FF07-42A8-BBBC-5064DF3ABF63}"/>
              </a:ext>
            </a:extLst>
          </p:cNvPr>
          <p:cNvSpPr txBox="1"/>
          <p:nvPr/>
        </p:nvSpPr>
        <p:spPr>
          <a:xfrm>
            <a:off x="6789464" y="23515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光照</a:t>
            </a:r>
            <a:endParaRPr lang="en-US" altLang="zh-CN" sz="2400" dirty="0">
              <a:solidFill>
                <a:schemeClr val="tx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3B9B72-FE91-4636-8EA6-F04C4366C45A}"/>
              </a:ext>
            </a:extLst>
          </p:cNvPr>
          <p:cNvSpPr txBox="1"/>
          <p:nvPr/>
        </p:nvSpPr>
        <p:spPr>
          <a:xfrm>
            <a:off x="6829847" y="491845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</a:rPr>
              <a:t>演示</a:t>
            </a:r>
            <a:endParaRPr lang="en-US" altLang="zh-CN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01</a:t>
            </a:r>
            <a:endParaRPr lang="zh-CN" altLang="en-US" sz="4000" b="1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09189" y="3434366"/>
            <a:ext cx="157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2"/>
                </a:solidFill>
              </a:rPr>
              <a:t>纹理</a:t>
            </a: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texture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/>
          <p:cNvSpPr/>
          <p:nvPr/>
        </p:nvSpPr>
        <p:spPr>
          <a:xfrm>
            <a:off x="1820914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Triangle 4"/>
          <p:cNvSpPr/>
          <p:nvPr/>
        </p:nvSpPr>
        <p:spPr>
          <a:xfrm>
            <a:off x="5158535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6" name="Triangle 5"/>
          <p:cNvSpPr/>
          <p:nvPr/>
        </p:nvSpPr>
        <p:spPr>
          <a:xfrm>
            <a:off x="8496157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4266" y="5143480"/>
            <a:ext cx="2363865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 charset="0"/>
                <a:sym typeface="Calibri" panose="020F0502020204030204" pitchFamily="34" charset="0"/>
              </a:rPr>
              <a:t>Image texture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3967" y="4676873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椅子纹理</a:t>
            </a:r>
            <a:endParaRPr kumimoji="0" lang="en-US" sz="2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8718" y="4676873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键盘纹理</a:t>
            </a:r>
            <a:endParaRPr kumimoji="0" lang="en-US" sz="10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53474" y="4676873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桌面纹理</a:t>
            </a:r>
            <a:endParaRPr kumimoji="0" lang="en-US" sz="10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5018" y="5143480"/>
            <a:ext cx="2363865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 charset="0"/>
                <a:sym typeface="Calibri" panose="020F0502020204030204" pitchFamily="34" charset="0"/>
              </a:rPr>
              <a:t>Image texture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53773" y="5143480"/>
            <a:ext cx="2363865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 charset="0"/>
                <a:sym typeface="Calibri" panose="020F0502020204030204" pitchFamily="34" charset="0"/>
              </a:rPr>
              <a:t>1*8 array</a:t>
            </a:r>
          </a:p>
        </p:txBody>
      </p:sp>
      <p:sp>
        <p:nvSpPr>
          <p:cNvPr id="30" name="TextBox 17"/>
          <p:cNvSpPr txBox="1"/>
          <p:nvPr/>
        </p:nvSpPr>
        <p:spPr>
          <a:xfrm>
            <a:off x="2852102" y="404308"/>
            <a:ext cx="6487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3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纹理样式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 descr="图片包含 建筑物, 地板&#10;&#10;描述已自动生成">
            <a:extLst>
              <a:ext uri="{FF2B5EF4-FFF2-40B4-BE49-F238E27FC236}">
                <a16:creationId xmlns:a16="http://schemas.microsoft.com/office/drawing/2014/main" id="{D9050B3D-3FCC-41F7-9517-357A24013F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13475"/>
          <a:stretch>
            <a:fillRect/>
          </a:stretch>
        </p:blipFill>
        <p:spPr/>
      </p:pic>
      <p:pic>
        <p:nvPicPr>
          <p:cNvPr id="36" name="图片占位符 35" descr="图片包含 计算机, 天空, 笔记本电脑, 就坐&#10;&#10;描述已自动生成">
            <a:extLst>
              <a:ext uri="{FF2B5EF4-FFF2-40B4-BE49-F238E27FC236}">
                <a16:creationId xmlns:a16="http://schemas.microsoft.com/office/drawing/2014/main" id="{458884BC-49A2-4AE9-9233-C84DF3A332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96072DAD-67ED-413B-A91C-A31699D31C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8211" r="8211"/>
          <a:stretch>
            <a:fillRect/>
          </a:stretch>
        </p:blipFill>
        <p:spPr>
          <a:xfrm>
            <a:off x="8253773" y="2418889"/>
            <a:ext cx="2399430" cy="2056478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7173" y="2684949"/>
            <a:ext cx="71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 charset="0"/>
                <a:sym typeface="Calibri" panose="020F0502020204030204" pitchFamily="34" charset="0"/>
              </a:rPr>
              <a:t>有纹理时就是用纹理，没有纹理时就用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Lato Light" charset="0"/>
                <a:sym typeface="Calibri" panose="020F0502020204030204" pitchFamily="34" charset="0"/>
              </a:rPr>
              <a:t>u_color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 charset="0"/>
              <a:sym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7173" y="2264019"/>
            <a:ext cx="6631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defRPr/>
            </a:pPr>
            <a:r>
              <a:rPr lang="zh-CN" altLang="en-US" sz="2400" b="1" spc="6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另给个</a:t>
            </a:r>
            <a:r>
              <a:rPr lang="en-US" altLang="zh-CN" sz="2400" b="1" spc="6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Uniform </a:t>
            </a:r>
            <a:r>
              <a:rPr lang="zh-CN" altLang="en-US" sz="2400" b="1" spc="6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判断是否有纹理</a:t>
            </a:r>
            <a:endParaRPr lang="en-US" altLang="zh-CN" sz="2400" b="1" spc="6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8122" y="4013438"/>
            <a:ext cx="774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3765">
              <a:defRPr/>
            </a:pPr>
            <a:r>
              <a:rPr lang="zh-CN" altLang="en-US" dirty="0">
                <a:solidFill>
                  <a:srgbClr val="7F7F7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设置一个纯白色的纹理，在需要用纹理时</a:t>
            </a:r>
            <a:r>
              <a:rPr lang="en-US" altLang="zh-CN" dirty="0" err="1">
                <a:solidFill>
                  <a:srgbClr val="7F7F7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U_color</a:t>
            </a:r>
            <a:r>
              <a:rPr lang="zh-CN" altLang="en-US" dirty="0">
                <a:solidFill>
                  <a:srgbClr val="7F7F7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设为</a:t>
            </a:r>
            <a:r>
              <a:rPr lang="en-US" altLang="zh-CN" dirty="0">
                <a:solidFill>
                  <a:srgbClr val="7F7F7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[1,1,1,1],</a:t>
            </a:r>
            <a:r>
              <a:rPr lang="zh-CN" altLang="en-US" dirty="0">
                <a:solidFill>
                  <a:srgbClr val="7F7F7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需要用颜色时用白色纹理和</a:t>
            </a:r>
            <a:r>
              <a:rPr lang="en-US" altLang="zh-CN" dirty="0" err="1">
                <a:solidFill>
                  <a:srgbClr val="7F7F7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u_color</a:t>
            </a:r>
            <a:r>
              <a:rPr lang="zh-CN" altLang="en-US" dirty="0">
                <a:solidFill>
                  <a:srgbClr val="7F7F7F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相乘</a:t>
            </a:r>
            <a:endParaRPr lang="en-US" altLang="zh-CN" dirty="0">
              <a:solidFill>
                <a:srgbClr val="7F7F7F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7173" y="3482463"/>
            <a:ext cx="6388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3765">
              <a:defRPr/>
            </a:pPr>
            <a:r>
              <a:rPr lang="zh-CN" altLang="en-US" sz="2800" b="1" spc="6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设置一个纯白色的纹理</a:t>
            </a:r>
            <a:endParaRPr lang="en-US" altLang="zh-CN" sz="2800" b="1" spc="6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4" name="Shape 2539"/>
          <p:cNvSpPr/>
          <p:nvPr/>
        </p:nvSpPr>
        <p:spPr>
          <a:xfrm>
            <a:off x="1833287" y="2412254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Shape 2539"/>
          <p:cNvSpPr/>
          <p:nvPr/>
        </p:nvSpPr>
        <p:spPr>
          <a:xfrm>
            <a:off x="1833287" y="3584228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7" name="TextBox 48"/>
          <p:cNvSpPr txBox="1"/>
          <p:nvPr/>
        </p:nvSpPr>
        <p:spPr>
          <a:xfrm>
            <a:off x="459293" y="1328720"/>
            <a:ext cx="7555198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50000"/>
              </a:lnSpc>
              <a:defRPr/>
            </a:pPr>
            <a:r>
              <a:rPr lang="en-US" altLang="zh-CN" sz="3200" dirty="0"/>
              <a:t>texture2D(</a:t>
            </a:r>
            <a:r>
              <a:rPr lang="en-US" altLang="zh-CN" sz="3200" dirty="0" err="1"/>
              <a:t>u_texture</a:t>
            </a:r>
            <a:r>
              <a:rPr lang="en-US" altLang="zh-CN" sz="3200" dirty="0"/>
              <a:t>, </a:t>
            </a:r>
            <a:r>
              <a:rPr lang="en-US" altLang="zh-CN" sz="3200" dirty="0" err="1"/>
              <a:t>v_texCoord</a:t>
            </a:r>
            <a:r>
              <a:rPr lang="en-US" altLang="zh-CN" sz="3200" dirty="0"/>
              <a:t>)*</a:t>
            </a:r>
            <a:r>
              <a:rPr lang="en-US" altLang="zh-CN" sz="3200" dirty="0" err="1"/>
              <a:t>u_color</a:t>
            </a:r>
            <a:endParaRPr lang="en-US" altLang="zh-CN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852102" y="404308"/>
            <a:ext cx="6487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3765">
              <a:defRPr/>
            </a:pPr>
            <a:r>
              <a:rPr lang="zh-CN" altLang="en-US" sz="33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纹理和颜色冲突解决</a:t>
            </a:r>
            <a:endParaRPr lang="en-US" altLang="zh-CN" sz="4800" spc="300" dirty="0">
              <a:solidFill>
                <a:srgbClr val="000000"/>
              </a:solidFill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118252" y="3107286"/>
            <a:ext cx="2559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MEDIA PRODUCTION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18252" y="3694458"/>
            <a:ext cx="17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ADVERTISING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8252" y="4281631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SOCIAL MANAGER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8252" y="4868803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PHOTOGRAPHY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42833" y="310728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0166" y="3694458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5200" y="428163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00166" y="486880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4259" y="3107286"/>
            <a:ext cx="3906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Image</a:t>
            </a:r>
            <a:r>
              <a:rPr lang="zh-CN" altLang="en-US" sz="16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通过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base64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编码放进代码中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1825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1825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825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825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2189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2189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52189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52189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8"/>
          <p:cNvSpPr txBox="1"/>
          <p:nvPr/>
        </p:nvSpPr>
        <p:spPr>
          <a:xfrm>
            <a:off x="2318401" y="1171302"/>
            <a:ext cx="7555198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Lato Light" charset="0"/>
              <a:sym typeface="Calibri" panose="020F050202020403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2852102" y="404308"/>
            <a:ext cx="6487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Cross origin</a:t>
            </a:r>
            <a:endParaRPr kumimoji="0" lang="en-US" sz="6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B402D8C-B3B0-4696-A787-A0298958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04" y="1347813"/>
            <a:ext cx="6013112" cy="48078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02</a:t>
            </a:r>
            <a:endParaRPr lang="zh-CN" altLang="en-US" sz="4000" b="1" dirty="0">
              <a:solidFill>
                <a:schemeClr val="tx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19717" y="3599982"/>
            <a:ext cx="355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2"/>
                </a:solidFill>
              </a:rPr>
              <a:t>光照（</a:t>
            </a:r>
            <a:r>
              <a:rPr lang="en-US" altLang="zh-CN" sz="4000" dirty="0" err="1">
                <a:solidFill>
                  <a:schemeClr val="tx2"/>
                </a:solidFill>
              </a:rPr>
              <a:t>Phong</a:t>
            </a:r>
            <a:r>
              <a:rPr lang="zh-CN" altLang="en-US" sz="4000" dirty="0">
                <a:solidFill>
                  <a:schemeClr val="tx2"/>
                </a:solidFill>
              </a:rPr>
              <a:t>）</a:t>
            </a: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=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环境光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镜面反射光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漫反射光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4A9FCA-A60E-41D4-A778-733BD5B2F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9" t="33235" r="32557" b="15566"/>
          <a:stretch/>
        </p:blipFill>
        <p:spPr>
          <a:xfrm>
            <a:off x="5686096" y="1986455"/>
            <a:ext cx="819807" cy="7462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7795A6B-9910-4251-933B-B9248E7D3861}"/>
              </a:ext>
            </a:extLst>
          </p:cNvPr>
          <p:cNvSpPr txBox="1"/>
          <p:nvPr/>
        </p:nvSpPr>
        <p:spPr>
          <a:xfrm>
            <a:off x="378372" y="315310"/>
            <a:ext cx="287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点光源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1ECE81-F2CE-44B3-A2C9-404751045BF7}"/>
              </a:ext>
            </a:extLst>
          </p:cNvPr>
          <p:cNvSpPr txBox="1"/>
          <p:nvPr/>
        </p:nvSpPr>
        <p:spPr>
          <a:xfrm>
            <a:off x="872359" y="3673908"/>
            <a:ext cx="3699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可以沿</a:t>
            </a:r>
            <a:r>
              <a:rPr lang="en-US" altLang="zh-CN" sz="2400" dirty="0"/>
              <a:t>x</a:t>
            </a:r>
            <a:r>
              <a:rPr lang="zh-CN" altLang="en-US" sz="2400" dirty="0"/>
              <a:t>轴方向左右移动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EF7BBC-C4ED-41A0-8CEA-CBF61D912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76" y="3858574"/>
            <a:ext cx="2114845" cy="5334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BC0391B-9A7C-40FA-A216-9AF624AD7D8F}"/>
              </a:ext>
            </a:extLst>
          </p:cNvPr>
          <p:cNvSpPr/>
          <p:nvPr/>
        </p:nvSpPr>
        <p:spPr>
          <a:xfrm>
            <a:off x="872359" y="2814760"/>
            <a:ext cx="42627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A3E9D"/>
                </a:solidFill>
                <a:latin typeface="Consolas" panose="020B0609020204030204" pitchFamily="49" charset="0"/>
              </a:rPr>
              <a:t>初始位置：</a:t>
            </a:r>
            <a:endParaRPr lang="en-US" altLang="zh-CN" sz="2400" dirty="0">
              <a:solidFill>
                <a:srgbClr val="7A3E9D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 err="1">
                <a:solidFill>
                  <a:srgbClr val="7A3E9D"/>
                </a:solidFill>
                <a:latin typeface="Consolas" panose="020B0609020204030204" pitchFamily="49" charset="0"/>
              </a:rPr>
              <a:t>lightPosition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</a:rPr>
              <a:t> [</a:t>
            </a:r>
            <a:r>
              <a:rPr lang="en-US" altLang="zh-CN" sz="2400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400" dirty="0">
                <a:solidFill>
                  <a:srgbClr val="9C5D27"/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400" dirty="0">
                <a:solidFill>
                  <a:srgbClr val="9C5D27"/>
                </a:solidFill>
                <a:latin typeface="Consolas" panose="020B0609020204030204" pitchFamily="49" charset="0"/>
              </a:rPr>
              <a:t>10</a:t>
            </a:r>
            <a:r>
              <a:rPr lang="en-US" altLang="zh-CN" sz="2400" dirty="0">
                <a:solidFill>
                  <a:srgbClr val="333333"/>
                </a:solidFill>
                <a:latin typeface="Consolas" panose="020B0609020204030204" pitchFamily="49" charset="0"/>
              </a:rPr>
              <a:t>]</a:t>
            </a:r>
            <a:endParaRPr lang="en-US" altLang="zh-CN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48"/>
          <p:cNvSpPr txBox="1"/>
          <p:nvPr/>
        </p:nvSpPr>
        <p:spPr>
          <a:xfrm>
            <a:off x="1153279" y="1071147"/>
            <a:ext cx="755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dot(</a:t>
            </a:r>
            <a:r>
              <a:rPr lang="en-US" altLang="zh-CN" sz="3600" dirty="0" err="1"/>
              <a:t>a_normal</a:t>
            </a:r>
            <a:r>
              <a:rPr lang="en-US" altLang="zh-CN" sz="3600" dirty="0"/>
              <a:t>, </a:t>
            </a:r>
            <a:r>
              <a:rPr lang="en-US" altLang="zh-CN" sz="3600" dirty="0" err="1"/>
              <a:t>surfaceToLight</a:t>
            </a:r>
            <a:r>
              <a:rPr lang="en-US" altLang="zh-CN" sz="3600" dirty="0"/>
              <a:t>)</a:t>
            </a:r>
          </a:p>
        </p:txBody>
      </p:sp>
      <p:sp>
        <p:nvSpPr>
          <p:cNvPr id="27" name="TextBox 17"/>
          <p:cNvSpPr txBox="1"/>
          <p:nvPr/>
        </p:nvSpPr>
        <p:spPr>
          <a:xfrm>
            <a:off x="2852102" y="404308"/>
            <a:ext cx="6487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300" spc="300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swald" charset="0"/>
                <a:sym typeface="Calibri" panose="020F0502020204030204" pitchFamily="34" charset="0"/>
              </a:rPr>
              <a:t>漫反射光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Oswald" charset="0"/>
              <a:sym typeface="Calibri" panose="020F050202020403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34CFDB1-DB59-4E7A-9A59-08C58427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88" y="1624937"/>
            <a:ext cx="6897063" cy="4563112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"/>
</p:tagLst>
</file>

<file path=ppt/theme/theme1.xml><?xml version="1.0" encoding="utf-8"?>
<a:theme xmlns:a="http://schemas.openxmlformats.org/drawingml/2006/main" name="2_Office 主题​​">
  <a:themeElements>
    <a:clrScheme name="自定义 97">
      <a:dk1>
        <a:srgbClr val="080808"/>
      </a:dk1>
      <a:lt1>
        <a:srgbClr val="FFFFFF"/>
      </a:lt1>
      <a:dk2>
        <a:srgbClr val="080808"/>
      </a:dk2>
      <a:lt2>
        <a:srgbClr val="FFFFFF"/>
      </a:lt2>
      <a:accent1>
        <a:srgbClr val="087AB4"/>
      </a:accent1>
      <a:accent2>
        <a:srgbClr val="454545"/>
      </a:accent2>
      <a:accent3>
        <a:srgbClr val="087AB4"/>
      </a:accent3>
      <a:accent4>
        <a:srgbClr val="454545"/>
      </a:accent4>
      <a:accent5>
        <a:srgbClr val="087AB4"/>
      </a:accent5>
      <a:accent6>
        <a:srgbClr val="454545"/>
      </a:accent6>
      <a:hlink>
        <a:srgbClr val="8064A1"/>
      </a:hlink>
      <a:folHlink>
        <a:srgbClr val="9BBB58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Exchange - Light Version 7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09072"/>
      </a:accent1>
      <a:accent2>
        <a:srgbClr val="7EB739"/>
      </a:accent2>
      <a:accent3>
        <a:srgbClr val="202D3A"/>
      </a:accent3>
      <a:accent4>
        <a:srgbClr val="EC8921"/>
      </a:accent4>
      <a:accent5>
        <a:srgbClr val="AE2724"/>
      </a:accent5>
      <a:accent6>
        <a:srgbClr val="A1A1A1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-yellow">
  <a:themeElements>
    <a:clrScheme name="Color-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2">
      <a:majorFont>
        <a:latin typeface="Bebas Neue"/>
        <a:ea typeface=""/>
        <a:cs typeface=""/>
      </a:majorFont>
      <a:minorFont>
        <a:latin typeface="Open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PC - Color Mix">
      <a:dk1>
        <a:srgbClr val="44546A"/>
      </a:dk1>
      <a:lt1>
        <a:srgbClr val="FFFFFF"/>
      </a:lt1>
      <a:dk2>
        <a:srgbClr val="44546A"/>
      </a:dk2>
      <a:lt2>
        <a:srgbClr val="E7E6E6"/>
      </a:lt2>
      <a:accent1>
        <a:srgbClr val="6A71E6"/>
      </a:accent1>
      <a:accent2>
        <a:srgbClr val="0192FF"/>
      </a:accent2>
      <a:accent3>
        <a:srgbClr val="2DBAE7"/>
      </a:accent3>
      <a:accent4>
        <a:srgbClr val="61D2FE"/>
      </a:accent4>
      <a:accent5>
        <a:srgbClr val="48DC6C"/>
      </a:accent5>
      <a:accent6>
        <a:srgbClr val="FE4A65"/>
      </a:accent6>
      <a:hlink>
        <a:srgbClr val="F833A5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236</Words>
  <Application>Microsoft Office PowerPoint</Application>
  <PresentationFormat>宽屏</PresentationFormat>
  <Paragraphs>82</Paragraphs>
  <Slides>13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Montserrat Hairline</vt:lpstr>
      <vt:lpstr>等线</vt:lpstr>
      <vt:lpstr>Arial</vt:lpstr>
      <vt:lpstr>Calibri</vt:lpstr>
      <vt:lpstr>Calibri Light</vt:lpstr>
      <vt:lpstr>Consolas</vt:lpstr>
      <vt:lpstr>Corbel</vt:lpstr>
      <vt:lpstr>Lato Regular</vt:lpstr>
      <vt:lpstr>Roboto</vt:lpstr>
      <vt:lpstr>2_Office 主题​​</vt:lpstr>
      <vt:lpstr>Custom Design</vt:lpstr>
      <vt:lpstr>Theme-yellow</vt:lpstr>
      <vt:lpstr>Office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</dc:title>
  <dc:creator>Eric羊</dc:creator>
  <cp:lastModifiedBy>李鑫</cp:lastModifiedBy>
  <cp:revision>89</cp:revision>
  <dcterms:created xsi:type="dcterms:W3CDTF">2017-05-02T06:39:00Z</dcterms:created>
  <dcterms:modified xsi:type="dcterms:W3CDTF">2019-12-05T06:38:08Z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